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63" r:id="rId4"/>
    <p:sldId id="257" r:id="rId5"/>
    <p:sldId id="258" r:id="rId6"/>
    <p:sldId id="260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26A9B4A-3C0A-4319-8DA0-58AD029742A9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F2C3752-BF77-465F-8707-0B2AB998BF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supercook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supercook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958166" cy="1714511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 гостях у 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сказки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://mkdou13bdb.web-box.ru/_mod_files/ce_images/Kartinki/0_12b7e5_3b26009b_ori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2071678"/>
            <a:ext cx="17716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allday1.com/uploads/posts/2015-02/1423458106_fairytale-characters-6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786190"/>
            <a:ext cx="19907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www.playcast.ru/uploads/2015/01/27/11811869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1857364"/>
            <a:ext cx="262890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s://arhivurokov.ru/multiurok/8/8/3/883e9c6d1166ab0738f4a9bcee9d0cadda903253/izo-tiema-skazochnyie-ghieroi_8.pn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00438"/>
            <a:ext cx="25908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http://i.artfile.ru/1680x1050_503560_%5bwww.ArtFile.ru%5d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6441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nazabore.biz/sites/default/files/styles/medium/public/3_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http://supercook.ru/images-skazki-vypusk/sk-belosnezhka-11.jpg">
            <a:hlinkClick r:id="rId2" tgtFrame="&quot;_blanc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http://www.planetaskazok.ru/images/stories/disney/belosnejka_v_gostyah_u_gnomov/img_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supercook.ru/images-skazki-vypusk/sk-belosnezhka-15.jpg">
            <a:hlinkClick r:id="rId2" tgtFrame="&quot;_blanc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  8</a:t>
            </a:r>
            <a:endParaRPr lang="ru-RU" sz="6600" dirty="0"/>
          </a:p>
        </p:txBody>
      </p:sp>
      <p:pic>
        <p:nvPicPr>
          <p:cNvPr id="4" name="Рисунок 3" descr="http://mkdou13bdb.web-box.ru/_mod_files/ce_images/Kartinki/0_12b7e5_3b26009b_ori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28604"/>
            <a:ext cx="17716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 descr="http://mkdou13bdb.web-box.ru/_mod_files/ce_images/Kartinki/0_12b7e5_3b26009b_orig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285860"/>
            <a:ext cx="1770696" cy="280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mkdou13bdb.web-box.ru/_mod_files/ce_images/Kartinki/0_12b7e5_3b26009b_ori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0"/>
            <a:ext cx="17716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mkdou13bdb.web-box.ru/_mod_files/ce_images/Kartinki/0_12b7e5_3b26009b_ori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57650"/>
            <a:ext cx="17716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mkdou13bdb.web-box.ru/_mod_files/ce_images/Kartinki/0_12b7e5_3b26009b_ori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571876"/>
            <a:ext cx="17716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mkdou13bdb.web-box.ru/_mod_files/ce_images/Kartinki/0_12b7e5_3b26009b_ori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057650"/>
            <a:ext cx="17716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mkdou13bdb.web-box.ru/_mod_files/ce_images/Kartinki/0_12b7e5_3b26009b_ori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857232"/>
            <a:ext cx="17716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mkdou13bdb.web-box.ru/_mod_files/ce_images/Kartinki/0_12b7e5_3b26009b_ori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057650"/>
            <a:ext cx="17716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     7</a:t>
            </a:r>
            <a:endParaRPr lang="ru-RU" sz="6600" dirty="0"/>
          </a:p>
        </p:txBody>
      </p:sp>
      <p:pic>
        <p:nvPicPr>
          <p:cNvPr id="4" name="Содержимое 3" descr="https://im0-tub-ru.yandex.net/i?id=d4115a6bc85a225e007bfc53359fb992&amp;n=33&amp;h=215&amp;w=142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3116"/>
            <a:ext cx="13525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m0-tub-ru.yandex.net/i?id=d4115a6bc85a225e007bfc53359fb992&amp;n=33&amp;h=215&amp;w=14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42852"/>
            <a:ext cx="13525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m0-tub-ru.yandex.net/i?id=d4115a6bc85a225e007bfc53359fb992&amp;n=33&amp;h=215&amp;w=14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714620"/>
            <a:ext cx="13525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im0-tub-ru.yandex.net/i?id=d4115a6bc85a225e007bfc53359fb992&amp;n=33&amp;h=215&amp;w=14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4810125"/>
            <a:ext cx="13525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im0-tub-ru.yandex.net/i?id=d4115a6bc85a225e007bfc53359fb992&amp;n=33&amp;h=215&amp;w=14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572008"/>
            <a:ext cx="13525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im0-tub-ru.yandex.net/i?id=d4115a6bc85a225e007bfc53359fb992&amp;n=33&amp;h=215&amp;w=14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500306"/>
            <a:ext cx="13525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s://im0-tub-ru.yandex.net/i?id=d4115a6bc85a225e007bfc53359fb992&amp;n=33&amp;h=215&amp;w=14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57166"/>
            <a:ext cx="13525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        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7200" dirty="0"/>
          </a:p>
        </p:txBody>
      </p:sp>
      <p:pic>
        <p:nvPicPr>
          <p:cNvPr id="4" name="Содержимое 3" descr="https://im1-tub-ru.yandex.net/i?id=dee70d8acc73f3d0e64cceb86c1b889a&amp;n=33&amp;h=215&amp;w=21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928802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m1-tub-ru.yandex.net/i?id=dee70d8acc73f3d0e64cceb86c1b889a&amp;n=33&amp;h=215&amp;w=2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m1-tub-ru.yandex.net/i?id=dee70d8acc73f3d0e64cceb86c1b889a&amp;n=33&amp;h=215&amp;w=2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85728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im1-tub-ru.yandex.net/i?id=dee70d8acc73f3d0e64cceb86c1b889a&amp;n=33&amp;h=215&amp;w=2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14818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im1-tub-ru.yandex.net/i?id=dee70d8acc73f3d0e64cceb86c1b889a&amp;n=33&amp;h=215&amp;w=2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4429132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im1-tub-ru.yandex.net/i?id=dee70d8acc73f3d0e64cceb86c1b889a&amp;n=33&amp;h=215&amp;w=2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2714620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68</TotalTime>
  <Words>10</Words>
  <Application>Microsoft Office PowerPoint</Application>
  <PresentationFormat>Экран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В  гостях у сказки</vt:lpstr>
      <vt:lpstr>Слайд 2</vt:lpstr>
      <vt:lpstr>Слайд 3</vt:lpstr>
      <vt:lpstr>Слайд 4</vt:lpstr>
      <vt:lpstr>Слайд 5</vt:lpstr>
      <vt:lpstr>Слайд 6</vt:lpstr>
      <vt:lpstr>  8</vt:lpstr>
      <vt:lpstr>     7</vt:lpstr>
      <vt:lpstr>       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home</cp:lastModifiedBy>
  <cp:revision>14</cp:revision>
  <dcterms:created xsi:type="dcterms:W3CDTF">2017-02-15T10:09:31Z</dcterms:created>
  <dcterms:modified xsi:type="dcterms:W3CDTF">2017-03-01T16:38:36Z</dcterms:modified>
</cp:coreProperties>
</file>